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sldIdLst>
    <p:sldId id="256" r:id="rId2"/>
  </p:sldIdLst>
  <p:sldSz cx="13716000" cy="9144000"/>
  <p:notesSz cx="6858000" cy="9144000"/>
  <p:defaultTextStyle>
    <a:defPPr>
      <a:defRPr lang="en-US"/>
    </a:defPPr>
    <a:lvl1pPr marL="0" algn="l" defTabSz="21817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18173" algn="l" defTabSz="21817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36344" algn="l" defTabSz="21817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54517" algn="l" defTabSz="21817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72689" algn="l" defTabSz="21817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90861" algn="l" defTabSz="21817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309033" algn="l" defTabSz="21817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527205" algn="l" defTabSz="21817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745377" algn="l" defTabSz="21817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2"/>
    <p:restoredTop sz="80863" autoAdjust="0"/>
  </p:normalViewPr>
  <p:slideViewPr>
    <p:cSldViewPr snapToGrid="0" snapToObjects="1">
      <p:cViewPr varScale="1">
        <p:scale>
          <a:sx n="77" d="100"/>
          <a:sy n="77" d="100"/>
        </p:scale>
        <p:origin x="1344" y="200"/>
      </p:cViewPr>
      <p:guideLst>
        <p:guide orient="horz" pos="2880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81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</p:sldLayoutIdLst>
  <p:txStyles>
    <p:titleStyle>
      <a:lvl1pPr algn="l" defTabSz="218173" rtl="0" eaLnBrk="1" latinLnBrk="0" hangingPunct="1">
        <a:spcBef>
          <a:spcPct val="0"/>
        </a:spcBef>
        <a:buNone/>
        <a:defRPr sz="1500" kern="1200">
          <a:solidFill>
            <a:srgbClr val="5A6771"/>
          </a:solidFill>
          <a:latin typeface="Avenir Medium"/>
          <a:ea typeface="+mj-ea"/>
          <a:cs typeface="Avenir Medium"/>
        </a:defRPr>
      </a:lvl1pPr>
    </p:titleStyle>
    <p:bodyStyle>
      <a:lvl1pPr marL="163629" indent="-163629" algn="l" defTabSz="218173" rtl="0" eaLnBrk="1" latinLnBrk="0" hangingPunct="1">
        <a:spcBef>
          <a:spcPct val="20000"/>
        </a:spcBef>
        <a:buSzPct val="80000"/>
        <a:buFontTx/>
        <a:buBlip>
          <a:blip r:embed="rId3"/>
        </a:buBlip>
        <a:defRPr sz="1100" kern="1200">
          <a:solidFill>
            <a:srgbClr val="5A6771"/>
          </a:solidFill>
          <a:latin typeface="Avenir Book"/>
          <a:ea typeface="+mn-ea"/>
          <a:cs typeface="Avenir Book"/>
        </a:defRPr>
      </a:lvl1pPr>
      <a:lvl2pPr marL="354529" indent="-136357" algn="l" defTabSz="218173" rtl="0" eaLnBrk="1" latinLnBrk="0" hangingPunct="1">
        <a:spcBef>
          <a:spcPct val="20000"/>
        </a:spcBef>
        <a:buSzPct val="80000"/>
        <a:buFontTx/>
        <a:buBlip>
          <a:blip r:embed="rId3"/>
        </a:buBlip>
        <a:defRPr sz="1000" kern="1200">
          <a:solidFill>
            <a:srgbClr val="5A6771"/>
          </a:solidFill>
          <a:latin typeface="Avenir Book"/>
          <a:ea typeface="+mn-ea"/>
          <a:cs typeface="Avenir Book"/>
        </a:defRPr>
      </a:lvl2pPr>
      <a:lvl3pPr marL="545430" indent="-109087" algn="l" defTabSz="218173" rtl="0" eaLnBrk="1" latinLnBrk="0" hangingPunct="1">
        <a:spcBef>
          <a:spcPct val="20000"/>
        </a:spcBef>
        <a:buSzPct val="80000"/>
        <a:buFontTx/>
        <a:buBlip>
          <a:blip r:embed="rId3"/>
        </a:buBlip>
        <a:defRPr sz="800" kern="1200">
          <a:solidFill>
            <a:srgbClr val="5A6771"/>
          </a:solidFill>
          <a:latin typeface="Avenir Book"/>
          <a:ea typeface="+mn-ea"/>
          <a:cs typeface="Avenir Book"/>
        </a:defRPr>
      </a:lvl3pPr>
      <a:lvl4pPr marL="763602" indent="-109087" algn="l" defTabSz="218173" rtl="0" eaLnBrk="1" latinLnBrk="0" hangingPunct="1">
        <a:spcBef>
          <a:spcPct val="20000"/>
        </a:spcBef>
        <a:buSzPct val="80000"/>
        <a:buFontTx/>
        <a:buBlip>
          <a:blip r:embed="rId3"/>
        </a:buBlip>
        <a:defRPr sz="700" kern="1200">
          <a:solidFill>
            <a:srgbClr val="5A6771"/>
          </a:solidFill>
          <a:latin typeface="Avenir Book"/>
          <a:ea typeface="+mn-ea"/>
          <a:cs typeface="Avenir Book"/>
        </a:defRPr>
      </a:lvl4pPr>
      <a:lvl5pPr marL="981774" indent="-109087" algn="l" defTabSz="218173" rtl="0" eaLnBrk="1" latinLnBrk="0" hangingPunct="1">
        <a:spcBef>
          <a:spcPct val="20000"/>
        </a:spcBef>
        <a:buSzPct val="80000"/>
        <a:buFontTx/>
        <a:buBlip>
          <a:blip r:embed="rId3"/>
        </a:buBlip>
        <a:defRPr sz="700" kern="1200">
          <a:solidFill>
            <a:srgbClr val="5A6771"/>
          </a:solidFill>
          <a:latin typeface="Avenir Book"/>
          <a:ea typeface="+mn-ea"/>
          <a:cs typeface="Avenir Book"/>
        </a:defRPr>
      </a:lvl5pPr>
      <a:lvl6pPr marL="1199946" indent="-109087" algn="l" defTabSz="218173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18119" indent="-109087" algn="l" defTabSz="218173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636290" indent="-109087" algn="l" defTabSz="218173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854463" indent="-109087" algn="l" defTabSz="218173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817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18173" algn="l" defTabSz="21817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36344" algn="l" defTabSz="21817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54517" algn="l" defTabSz="21817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72689" algn="l" defTabSz="21817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90861" algn="l" defTabSz="21817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09033" algn="l" defTabSz="21817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27205" algn="l" defTabSz="21817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45377" algn="l" defTabSz="218173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63" Type="http://schemas.openxmlformats.org/officeDocument/2006/relationships/image" Target="../media/image63.png"/><Relationship Id="rId64" Type="http://schemas.openxmlformats.org/officeDocument/2006/relationships/image" Target="../media/image64.png"/><Relationship Id="rId65" Type="http://schemas.openxmlformats.org/officeDocument/2006/relationships/image" Target="../media/image65.png"/><Relationship Id="rId66" Type="http://schemas.openxmlformats.org/officeDocument/2006/relationships/image" Target="../media/image66.png"/><Relationship Id="rId67" Type="http://schemas.openxmlformats.org/officeDocument/2006/relationships/image" Target="../media/image67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png"/><Relationship Id="rId56" Type="http://schemas.openxmlformats.org/officeDocument/2006/relationships/image" Target="../media/image56.png"/><Relationship Id="rId57" Type="http://schemas.openxmlformats.org/officeDocument/2006/relationships/image" Target="../media/image57.png"/><Relationship Id="rId58" Type="http://schemas.openxmlformats.org/officeDocument/2006/relationships/image" Target="../media/image58.png"/><Relationship Id="rId59" Type="http://schemas.openxmlformats.org/officeDocument/2006/relationships/image" Target="../media/image5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60" Type="http://schemas.openxmlformats.org/officeDocument/2006/relationships/image" Target="../media/image60.png"/><Relationship Id="rId61" Type="http://schemas.openxmlformats.org/officeDocument/2006/relationships/image" Target="../media/image61.png"/><Relationship Id="rId62" Type="http://schemas.openxmlformats.org/officeDocument/2006/relationships/image" Target="../media/image62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-23333077"/>
            <a:ext cx="6858000" cy="13955548"/>
          </a:xfrm>
          <a:prstGeom prst="rect">
            <a:avLst/>
          </a:prstGeom>
        </p:spPr>
        <p:txBody>
          <a:bodyPr lIns="43635" tIns="21818" rIns="43635" bIns="21818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0" name="Picture 3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19491" y="362857"/>
            <a:ext cx="108956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Picture 400" descr="Macintosh HD:Users:grahamegan:Box Sync:Marketing Dept:REBRAND:Corporate Marketing:Vault Materials:Medallions:PSD:ABLocal_Medallion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761" y="362857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Picture 4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53222" y="362857"/>
            <a:ext cx="108956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Picture 4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10222" y="362857"/>
            <a:ext cx="108956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Picture 403" descr="2FindLocal_Medallion.ps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01" y="362857"/>
            <a:ext cx="1126490" cy="1143000"/>
          </a:xfrm>
          <a:prstGeom prst="rect">
            <a:avLst/>
          </a:prstGeom>
        </p:spPr>
      </p:pic>
      <p:pic>
        <p:nvPicPr>
          <p:cNvPr id="406" name="Picture 405" descr="Macintosh HD:Users:grahamegan:Box Sync:Marketing Dept:REBRAND:Corporate Marketing:Vault Materials:Medallions:PSD:ChamberOfCommerce_Medallion.ps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900" y="1478140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Picture 4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39312" y="362857"/>
            <a:ext cx="108956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Picture 407" descr="Macintosh HD:Users:grahamegan:Box Sync:Marketing Dept:REBRAND:Corporate Marketing:Vault Materials:Medallions:PSD:Avantar_Medallion.ps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8871" y="362857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Picture 408" descr="Macintosh HD:Users:grahamegan:Box Sync:Marketing Dept:REBRAND:Corporate Marketing:Vault Materials:Medallions:PSD:AmericanTowns_Medallion.psd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8761" y="362857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Picture 409" descr="Macintosh HD:Users:grahamegan:Box Sync:Marketing Dept:REBRAND:Corporate Marketing:Vault Materials:Medallions:PSD:CoPilotLive_Medallion.psd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942" y="1478140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Picture 410" descr="Macintosh HD:Users:grahamegan:Box Sync:Marketing Dept:REBRAND:Corporate Marketing:Vault Materials:Medallions:PSD:CitySquares_Medallion.psd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942" y="1478140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Picture 411" descr="Macintosh HD:Users:grahamegan:Box Sync:Marketing Dept:REBRAND:Corporate Marketing:Vault Materials:Medallions:PSD:CitySearch_Medallion.psd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942" y="1478140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Picture 412" descr="Macintosh HD:Users:grahamegan:Box Sync:Marketing Dept:REBRAND:Corporate Marketing:Vault Materials:Medallions:PSD:CityMaps_Medallion.psd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6942" y="1478140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Picture 413" descr="Macintosh HD:Users:grahamegan:Box Sync:Marketing Dept:REBRAND:Corporate Marketing:Vault Materials:Medallions:PSD:DexKnows_Medallion.ps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8237" y="1445962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Picture 414" descr="Macintosh HD:Users:grahamegan:Box Sync:Marketing Dept:REBRAND:Corporate Marketing:Vault Materials:Medallions:PSD:Factual_Medallion.psd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5241" y="2704291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Picture 415" descr="Macintosh HD:Users:grahamegan:Box Sync:Marketing Dept:REBRAND:Corporate Marketing:Vault Materials:Medallions:PSD:Facebook_Medallion.psd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8271" y="2649551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Picture 416" descr="Macintosh HD:Users:grahamegan:Box Sync:Marketing Dept:REBRAND:Corporate Marketing:Vault Materials:Medallions:PSD:EzLocal_Medallion.psd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606" y="2660891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Picture 417" descr="Macintosh HD:Users:grahamegan:Box Sync:Marketing Dept:REBRAND:Corporate Marketing:Vault Materials:Medallions:PSD:eLocal_Medallion.psd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64" y="2609800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Picture 418" descr="Macintosh HD:Users:grahamegan:Box Sync:Marketing Dept:REBRAND:Corporate Marketing:Vault Materials:Medallions:PSD:Foursquare_Medallion.psd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4271" y="2676574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Picture 419" descr="Macintosh HD:Users:grahamegan:Box Sync:Marketing Dept:REBRAND:Corporate Marketing:Vault Materials:Medallions:PSD:Local.com_Medallion.psd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2907" y="3775072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Picture 4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00875" y="2649551"/>
            <a:ext cx="108956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Picture 421" descr="Macintosh HD:Users:grahamegan:Box Sync:Marketing Dept:REBRAND:Corporate Marketing:Vault Materials:Medallions:PSD:GoLocal24_Medallion.psd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6301" y="2676574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Picture 422" descr="Macintosh HD:Users:grahamegan:Box Sync:Marketing Dept:REBRAND:Corporate Marketing:Vault Materials:Medallions:PSD:GetFave_Medallion.psd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3301" y="2676574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Picture 423" descr="Macintosh HD:Users:grahamegan:Box Sync:Marketing Dept:REBRAND:Corporate Marketing:Vault Materials:Medallions:PSD:LocalDatabase_Medallion.psd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759" y="3787106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Picture 424" descr="Macintosh HD:Users:grahamegan:Box Sync:Marketing Dept:REBRAND:Corporate Marketing:Vault Materials:Medallions:PSD:MerchantCircle_Medallion.psd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0774" y="3775766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Picture 42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47504" y="3775766"/>
            <a:ext cx="108956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Picture 426" descr="Macintosh HD:Users:grahamegan:Box Sync:Marketing Dept:REBRAND:Corporate Marketing:Vault Materials:Medallions:PSD:LocalPages_Medallion.psd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5916" y="3787106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Picture 42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81094" y="3775766"/>
            <a:ext cx="108956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Picture 428" descr="Macintosh HD:Users:grahamegan:Box Sync:Marketing Dept:REBRAND:Corporate Marketing:Vault Materials:Medallions:PSD:MyLocalServices_Medallion.psd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8680" y="3751183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Picture 42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32414" y="4902389"/>
            <a:ext cx="10890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43784" y="4902960"/>
            <a:ext cx="1089025" cy="1142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Picture 434" descr="Macintosh HD:Users:grahamegan:Box Sync:Marketing Dept:REBRAND:Corporate Marketing:Vault Materials:Medallions:PSD:ShowMeLocal_Medallion.psd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596" y="4902103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Picture 435" descr="Macintosh HD:Users:grahamegan:Box Sync:Marketing Dept:REBRAND:Corporate Marketing:Vault Materials:Medallions:PSD:Pointcom_Medallion.psd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9505" y="4902103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Picture 436" descr="Macintosh HD:Users:grahamegan:Box Sync:Marketing Dept:REBRAND:Corporate Marketing:Vault Materials:Medallions:PSD:Superpages_Medallion.psd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1417" y="4902103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Picture 437" descr="Macintosh HD:Users:grahamegan:Box Sync:Marketing Dept:REBRAND:Corporate Marketing:Vault Materials:Medallions:PSD:Switchboard_Medallion.psd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4417" y="4902103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Picture 4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865512" y="4860735"/>
            <a:ext cx="112649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Picture 439" descr="Macintosh HD:Users:grahamegan:Box Sync:Marketing Dept:REBRAND:Corporate Marketing:Vault Materials:Medallions:PSD:Topix_Medallion.psd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0904" y="6061480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Picture 440" descr="Macintosh HD:Users:grahamegan:Box Sync:Marketing Dept:REBRAND:Corporate Marketing:Vault Materials:Medallions:PSD:TomTom_Medallion.psd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904" y="6061480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Picture 441" descr="Macintosh HD:Users:grahamegan:Box Sync:Marketing Dept:REBRAND:Corporate Marketing:Vault Materials:Medallions:PSD:Tupalo_Medallion.psd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3904" y="6061480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Picture 442" descr="Macintosh HD:Users:grahamegan:Box Sync:Marketing Dept:REBRAND:Corporate Marketing:Vault Materials:Medallions:PSD:VoteForTheBest_Medallion.psd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850" y="6061480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Picture 443" descr="Macintosh HD:Users:grahamegan:Box Sync:Marketing Dept:REBRAND:Corporate Marketing:Vault Materials:Medallions:PSD:USCity_Medallion.psd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269" y="6061480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Picture 444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74496" y="6044817"/>
            <a:ext cx="10890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Picture 445" descr="Macintosh HD:Users:grahamegan:Box Sync:Marketing Dept:REBRAND:Corporate Marketing:Vault Materials:Medallions:PSD:WhiteAndYellowPages_Medallion.psd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6769" y="6045103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Picture 446" descr="Macintosh HD:Users:grahamegan:Box Sync:Marketing Dept:REBRAND:Corporate Marketing:Vault Materials:Medallions:PSD:YaSabe_Medallion.psd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5752" y="6005760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Picture 447" descr="Macintosh HD:Users:grahamegan:Box Sync:Marketing Dept:REBRAND:Corporate Marketing:Vault Materials:Medallions:PSD:Yahoo_Medallion.psd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1047" y="6028440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Picture 448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87777" y="6028440"/>
            <a:ext cx="108956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Picture 450" descr="Macintosh HD:Users:grahamegan:Box Sync:Marketing Dept:REBRAND:Corporate Marketing:Vault Materials:Medallions:PSD:YellowPagesGoesGreen_Medallion.psd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6415" y="7148760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Picture 451" descr="Macintosh HD:Users:grahamegan:Box Sync:Marketing Dept:REBRAND:Corporate Marketing:Vault Materials:Medallions:PSD:YellowPageCity_Medallion.psd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376" y="7120757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Picture 452" descr="Macintosh HD:Users:grahamegan:Box Sync:Marketing Dept:REBRAND:Corporate Marketing:Vault Materials:Medallions:PSD:YellowMoxie_Medallion.psd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376" y="7120757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Picture 453" descr="Macintosh HD:Users:grahamegan:Box Sync:Marketing Dept:REBRAND:Corporate Marketing:Vault Materials:Medallions:PSD:Yellowise_Medallion.psd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76" y="7120757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Picture 454" descr="Macintosh HD:Users:grahamegan:Box Sync:Marketing Dept:REBRAND:Corporate Marketing:Vault Materials:Medallions:PSD:Yelp_Medallion.psd"/>
          <p:cNvPicPr/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1495" y="7137420"/>
            <a:ext cx="1089025" cy="11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Picture 455" descr="Opendi_Stadtbranchebuch_Medallion.psd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439" y="4918766"/>
            <a:ext cx="1089568" cy="1143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723" y="4902960"/>
            <a:ext cx="1089025" cy="1142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8434" y="3747355"/>
            <a:ext cx="108956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77232" y="1478140"/>
            <a:ext cx="108956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77814" y="2572238"/>
            <a:ext cx="108956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19782" y="1478140"/>
            <a:ext cx="108956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7194" y="3763038"/>
            <a:ext cx="108956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43732" y="1478140"/>
            <a:ext cx="108956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Picture 65"/>
          <p:cNvPicPr/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8358" y="1466800"/>
            <a:ext cx="108956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66"/>
          <p:cNvPicPr/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13685" y="7120757"/>
            <a:ext cx="108956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oleo_Medallion.psd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570" y="4918766"/>
            <a:ext cx="1089569" cy="11430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13882" y="3747355"/>
            <a:ext cx="1089569" cy="11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Picture 68" descr="Macintosh HD:Users:grahamegan:Box Sync:Marketing Dept:REBRAND:Corporate Marketing:Vault Materials:Medallions:PSD:Bing_Medallion.psd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7471" y="362857"/>
            <a:ext cx="112903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33313" y="362857"/>
            <a:ext cx="108956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75288" y="2649551"/>
            <a:ext cx="1089569" cy="1142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5522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60</TotalTime>
  <Words>0</Words>
  <Application>Microsoft Macintosh PowerPoint</Application>
  <PresentationFormat>Custom</PresentationFormat>
  <Paragraphs>111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Avenir Book</vt:lpstr>
      <vt:lpstr>Avenir Medium</vt:lpstr>
      <vt:lpstr>Calibri</vt:lpstr>
      <vt:lpstr>Arial</vt:lpstr>
      <vt:lpstr>Default Theme</vt:lpstr>
      <vt:lpstr>PowerPoint Presentation</vt:lpstr>
    </vt:vector>
  </TitlesOfParts>
  <Company>Yext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Egan</dc:creator>
  <cp:lastModifiedBy>Loren de la Cruz</cp:lastModifiedBy>
  <cp:revision>16</cp:revision>
  <dcterms:created xsi:type="dcterms:W3CDTF">2015-02-24T00:34:25Z</dcterms:created>
  <dcterms:modified xsi:type="dcterms:W3CDTF">2016-01-27T22:15:23Z</dcterms:modified>
</cp:coreProperties>
</file>